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2" r:id="rId5"/>
    <p:sldId id="257" r:id="rId6"/>
    <p:sldId id="270" r:id="rId7"/>
    <p:sldId id="269" r:id="rId8"/>
    <p:sldId id="260" r:id="rId9"/>
    <p:sldId id="27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0A1199-0298-4C40-B313-5656DE18CCFE}">
          <p14:sldIdLst>
            <p14:sldId id="256"/>
            <p14:sldId id="267"/>
            <p14:sldId id="268"/>
            <p14:sldId id="262"/>
            <p14:sldId id="257"/>
            <p14:sldId id="270"/>
            <p14:sldId id="269"/>
            <p14:sldId id="260"/>
            <p14:sldId id="271"/>
            <p14:sldId id="263"/>
            <p14:sldId id="264"/>
            <p14:sldId id="265"/>
            <p14:sldId id="266"/>
          </p14:sldIdLst>
        </p14:section>
        <p14:section name="Раздел без заголовка" id="{1AA032C1-DB58-4AC1-80F1-1AA15F1A1DA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30" autoAdjust="0"/>
  </p:normalViewPr>
  <p:slideViewPr>
    <p:cSldViewPr>
      <p:cViewPr varScale="1">
        <p:scale>
          <a:sx n="65" d="100"/>
          <a:sy n="65" d="100"/>
        </p:scale>
        <p:origin x="-1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RPReplay_Final1710233469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RPReplay_Final1710231624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RPReplay_Final1710234110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RPReplay_Final1710234252%20(1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466" y="1916832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Инструкция по работе на платформе «</a:t>
            </a:r>
            <a:r>
              <a:rPr lang="ru-RU" dirty="0" err="1" smtClean="0"/>
              <a:t>Сферум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err="1" smtClean="0"/>
              <a:t>Переверзева</a:t>
            </a:r>
            <a:r>
              <a:rPr lang="ru-RU" dirty="0" smtClean="0"/>
              <a:t> В.С</a:t>
            </a:r>
          </a:p>
          <a:p>
            <a:pPr algn="r"/>
            <a:r>
              <a:rPr lang="ru-RU" dirty="0" smtClean="0"/>
              <a:t>Воспитатель первой </a:t>
            </a:r>
          </a:p>
          <a:p>
            <a:pPr algn="r"/>
            <a:r>
              <a:rPr lang="ru-RU" dirty="0" smtClean="0"/>
              <a:t>квалификационной категории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9937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3321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Чаты </a:t>
            </a:r>
            <a:r>
              <a:rPr lang="ru-RU" dirty="0" smtClean="0"/>
              <a:t>с коллегами </a:t>
            </a:r>
            <a:endParaRPr lang="ru-RU" dirty="0"/>
          </a:p>
        </p:txBody>
      </p:sp>
      <p:pic>
        <p:nvPicPr>
          <p:cNvPr id="8194" name="Picture 2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24728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1371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Звонки </a:t>
            </a:r>
            <a:r>
              <a:rPr lang="ru-RU" dirty="0" smtClean="0"/>
              <a:t>и видео звонки с коллегами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7338"/>
            <a:ext cx="224728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3925"/>
          <a:stretch/>
        </p:blipFill>
        <p:spPr bwMode="auto">
          <a:xfrm>
            <a:off x="5076056" y="1772816"/>
            <a:ext cx="2376264" cy="46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1610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Докуметы</a:t>
            </a:r>
            <a:r>
              <a:rPr lang="ru-RU" dirty="0" smtClean="0"/>
              <a:t> </a:t>
            </a:r>
            <a:r>
              <a:rPr lang="ru-RU" dirty="0" smtClean="0"/>
              <a:t>(обмен материалами)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24728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3925"/>
          <a:stretch/>
        </p:blipFill>
        <p:spPr bwMode="auto">
          <a:xfrm>
            <a:off x="503548" y="1700808"/>
            <a:ext cx="2376264" cy="46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1610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b="2946"/>
          <a:stretch/>
        </p:blipFill>
        <p:spPr bwMode="auto">
          <a:xfrm>
            <a:off x="3779912" y="1772816"/>
            <a:ext cx="2592288" cy="46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6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1610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3580" y="2967335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3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466" y="1916832"/>
            <a:ext cx="6172200" cy="1894362"/>
          </a:xfrm>
        </p:spPr>
        <p:txBody>
          <a:bodyPr/>
          <a:lstStyle/>
          <a:p>
            <a:pPr algn="ctr"/>
            <a:r>
              <a:rPr lang="ru-RU" dirty="0" err="1" smtClean="0"/>
              <a:t>Сферум</a:t>
            </a:r>
            <a:r>
              <a:rPr lang="ru-RU" dirty="0" smtClean="0"/>
              <a:t> – образование будущего в одной платформе.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err="1" smtClean="0"/>
              <a:t>Сферум</a:t>
            </a:r>
            <a:r>
              <a:rPr lang="ru-RU" dirty="0" smtClean="0"/>
              <a:t> – для тебя, учебных заведений, жизни.</a:t>
            </a:r>
          </a:p>
          <a:p>
            <a:pPr algn="r"/>
            <a:r>
              <a:rPr lang="ru-RU" dirty="0" smtClean="0"/>
              <a:t>Там, где новые знания и открытия</a:t>
            </a:r>
          </a:p>
          <a:p>
            <a:pPr algn="r"/>
            <a:r>
              <a:rPr lang="ru-RU" dirty="0" smtClean="0"/>
              <a:t>Там , где учат и учатся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9937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0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Какие функции выполняет ресурс?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9937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1" y="2780928"/>
            <a:ext cx="2942805" cy="38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970"/>
            <a:ext cx="2381885" cy="43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4"/>
          <a:stretch/>
        </p:blipFill>
        <p:spPr bwMode="auto">
          <a:xfrm>
            <a:off x="6228184" y="2780928"/>
            <a:ext cx="2524064" cy="398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8172400" cy="67022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Образовательной среды могут получать информацию и общаться между собой как со стационарного  компьютера так и с мобильного телефона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Шаги:</a:t>
            </a:r>
          </a:p>
          <a:p>
            <a:r>
              <a:rPr lang="ru-RU" dirty="0" smtClean="0"/>
              <a:t>1.Зайти в </a:t>
            </a:r>
            <a:r>
              <a:rPr lang="en-US" dirty="0" smtClean="0"/>
              <a:t>App Store </a:t>
            </a:r>
            <a:r>
              <a:rPr lang="ru-RU" dirty="0" smtClean="0"/>
              <a:t>или </a:t>
            </a:r>
            <a:r>
              <a:rPr lang="en-US" dirty="0" smtClean="0"/>
              <a:t>Play Market</a:t>
            </a:r>
          </a:p>
          <a:p>
            <a:r>
              <a:rPr lang="en-US" dirty="0" smtClean="0"/>
              <a:t>2</a:t>
            </a:r>
            <a:r>
              <a:rPr lang="ru-RU" dirty="0" smtClean="0"/>
              <a:t>.Скачать приложение</a:t>
            </a:r>
            <a:r>
              <a:rPr lang="en-US" dirty="0"/>
              <a:t> </a:t>
            </a:r>
            <a:r>
              <a:rPr lang="ru-RU" dirty="0" smtClean="0"/>
              <a:t>«</a:t>
            </a:r>
            <a:r>
              <a:rPr lang="en-US" dirty="0" smtClean="0"/>
              <a:t>VK</a:t>
            </a:r>
            <a:r>
              <a:rPr lang="ru-RU" dirty="0" smtClean="0"/>
              <a:t> </a:t>
            </a:r>
            <a:r>
              <a:rPr lang="ru-RU" dirty="0" err="1" smtClean="0"/>
              <a:t>Мессенджер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3.Войти на платформу через приложение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9937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9723"/>
          <a:stretch/>
        </p:blipFill>
        <p:spPr bwMode="auto">
          <a:xfrm>
            <a:off x="6630665" y="2708920"/>
            <a:ext cx="2253173" cy="39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Приложение для смартфона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1" y="116632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8338"/>
            <a:ext cx="7294028" cy="365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1 способ верифицировать аккаунт- самостоятельно.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1" y="116632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771242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92" y="2060848"/>
            <a:ext cx="2744487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4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2 способ верифицировать аккаунт.</a:t>
            </a:r>
          </a:p>
          <a:p>
            <a:pPr marL="0" indent="0" algn="ctr">
              <a:buNone/>
            </a:pPr>
            <a:r>
              <a:rPr lang="ru-RU" dirty="0" smtClean="0"/>
              <a:t>Регистрация </a:t>
            </a:r>
            <a:r>
              <a:rPr lang="ru-RU" dirty="0" smtClean="0"/>
              <a:t>воспитателя по ссылке приглашению от администратора.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1" y="116632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8" y="2564904"/>
            <a:ext cx="2767069" cy="405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83084"/>
            <a:ext cx="2304256" cy="422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1" y="116632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2" y="2129343"/>
            <a:ext cx="2250737" cy="397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0911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39"/>
            <a:ext cx="229235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/>
          <a:lstStyle/>
          <a:p>
            <a:r>
              <a:rPr lang="ru-RU" dirty="0" smtClean="0"/>
              <a:t>Как пользоваться чатами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51" y="116632"/>
            <a:ext cx="69929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6" y="1916832"/>
            <a:ext cx="229235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27981"/>
            <a:ext cx="2587580" cy="44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5384"/>
            <a:ext cx="2548161" cy="490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69" y="1823826"/>
            <a:ext cx="2393473" cy="47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76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</TotalTime>
  <Words>124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Инструкция по работе на платформе «Сферум»</vt:lpstr>
      <vt:lpstr>Сферум – образование будущего в одной платформе.</vt:lpstr>
      <vt:lpstr>Какие функции выполняет ресурс?</vt:lpstr>
      <vt:lpstr>Участники Образовательной среды могут получать информацию и общаться между собой как со стационарного  компьютера так и с мобильного телефона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Чаты с коллегами </vt:lpstr>
      <vt:lpstr> Звонки и видео звонки с коллегами </vt:lpstr>
      <vt:lpstr> Докуметы (обмен материалами)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persi</dc:creator>
  <cp:lastModifiedBy>persi</cp:lastModifiedBy>
  <cp:revision>19</cp:revision>
  <dcterms:created xsi:type="dcterms:W3CDTF">2024-03-12T07:10:22Z</dcterms:created>
  <dcterms:modified xsi:type="dcterms:W3CDTF">2024-03-19T14:51:43Z</dcterms:modified>
</cp:coreProperties>
</file>