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57" r:id="rId4"/>
    <p:sldId id="258" r:id="rId5"/>
    <p:sldId id="265" r:id="rId6"/>
    <p:sldId id="266" r:id="rId7"/>
    <p:sldId id="267" r:id="rId8"/>
    <p:sldId id="268" r:id="rId9"/>
    <p:sldId id="262" r:id="rId10"/>
    <p:sldId id="259" r:id="rId11"/>
    <p:sldId id="270" r:id="rId12"/>
    <p:sldId id="271" r:id="rId13"/>
    <p:sldId id="260" r:id="rId14"/>
    <p:sldId id="261" r:id="rId15"/>
    <p:sldId id="26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A1BAC-563A-4865-A815-C69E72F5BF1B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02182FA-3EB0-4795-8E3D-2058699823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A1BAC-563A-4865-A815-C69E72F5BF1B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182FA-3EB0-4795-8E3D-2058699823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A1BAC-563A-4865-A815-C69E72F5BF1B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182FA-3EB0-4795-8E3D-2058699823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A1BAC-563A-4865-A815-C69E72F5BF1B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02182FA-3EB0-4795-8E3D-2058699823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A1BAC-563A-4865-A815-C69E72F5BF1B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182FA-3EB0-4795-8E3D-2058699823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A1BAC-563A-4865-A815-C69E72F5BF1B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182FA-3EB0-4795-8E3D-2058699823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A1BAC-563A-4865-A815-C69E72F5BF1B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02182FA-3EB0-4795-8E3D-2058699823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A1BAC-563A-4865-A815-C69E72F5BF1B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182FA-3EB0-4795-8E3D-2058699823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A1BAC-563A-4865-A815-C69E72F5BF1B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182FA-3EB0-4795-8E3D-2058699823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A1BAC-563A-4865-A815-C69E72F5BF1B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182FA-3EB0-4795-8E3D-2058699823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A1BAC-563A-4865-A815-C69E72F5BF1B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182FA-3EB0-4795-8E3D-2058699823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68A1BAC-563A-4865-A815-C69E72F5BF1B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02182FA-3EB0-4795-8E3D-2058699823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2492897"/>
            <a:ext cx="8458200" cy="15841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cs typeface="Aharoni" pitchFamily="2" charset="-79"/>
              </a:rPr>
              <a:t>Не пристегнувшись, не садись! Пристегнулся- улыбнись!</a:t>
            </a:r>
            <a:br>
              <a:rPr lang="ru-RU" dirty="0" smtClean="0">
                <a:cs typeface="Aharoni" pitchFamily="2" charset="-79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4293096"/>
            <a:ext cx="8458200" cy="1872208"/>
          </a:xfrm>
        </p:spPr>
        <p:txBody>
          <a:bodyPr/>
          <a:lstStyle/>
          <a:p>
            <a:pPr algn="r"/>
            <a:r>
              <a:rPr lang="ru-RU" dirty="0" smtClean="0">
                <a:cs typeface="Aharoni" pitchFamily="2" charset="-79"/>
              </a:rPr>
              <a:t>Воспитатели: </a:t>
            </a:r>
            <a:r>
              <a:rPr lang="ru-RU" dirty="0" err="1" smtClean="0">
                <a:cs typeface="Aharoni" pitchFamily="2" charset="-79"/>
              </a:rPr>
              <a:t>Переверзева</a:t>
            </a:r>
            <a:r>
              <a:rPr lang="ru-RU" dirty="0" smtClean="0">
                <a:cs typeface="Aharoni" pitchFamily="2" charset="-79"/>
              </a:rPr>
              <a:t> В.С</a:t>
            </a:r>
          </a:p>
          <a:p>
            <a:pPr algn="r"/>
            <a:r>
              <a:rPr lang="ru-RU" dirty="0" smtClean="0">
                <a:cs typeface="Aharoni" pitchFamily="2" charset="-79"/>
              </a:rPr>
              <a:t>Борисова И.Н </a:t>
            </a:r>
            <a:endParaRPr lang="ru-RU" dirty="0"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/>
              <a:t>Я- пассажир! Я – участник дорожного движения!</a:t>
            </a:r>
            <a:endParaRPr lang="ru-RU" sz="2400" dirty="0"/>
          </a:p>
        </p:txBody>
      </p:sp>
      <p:pic>
        <p:nvPicPr>
          <p:cNvPr id="4" name="Содержимое 3" descr="-n523MwTTB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484784"/>
            <a:ext cx="3394472" cy="4525962"/>
          </a:xfrm>
        </p:spPr>
      </p:pic>
      <p:sp>
        <p:nvSpPr>
          <p:cNvPr id="5" name="Прямоугольник 4"/>
          <p:cNvSpPr/>
          <p:nvPr/>
        </p:nvSpPr>
        <p:spPr>
          <a:xfrm>
            <a:off x="4139952" y="1628800"/>
            <a:ext cx="4608512" cy="4392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 Ребята, </a:t>
            </a:r>
            <a:r>
              <a:rPr lang="ru-RU" dirty="0" err="1"/>
              <a:t>автокресло</a:t>
            </a:r>
            <a:r>
              <a:rPr lang="ru-RU" dirty="0"/>
              <a:t> , которое устанавливается в автомобиль для перевозки детей– это единственное безопасное для вас место. Официальное название детского </a:t>
            </a:r>
            <a:r>
              <a:rPr lang="ru-RU" dirty="0" err="1"/>
              <a:t>автокресла</a:t>
            </a:r>
            <a:r>
              <a:rPr lang="ru-RU" dirty="0"/>
              <a:t> — «детское удерживающее устройство».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Штатные ремни безопасности автомобиля рассчитаны на взрослых людей. Для перевозки детей с рождения и примерно до 12 лет (до того момента, пока ребёнок не достигнет веса в 36 кг или его рост не составит более 1,5 метра) предназначены детские </a:t>
            </a:r>
            <a:r>
              <a:rPr lang="ru-RU" dirty="0" err="1"/>
              <a:t>автокресла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Правила пристегивания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1.Кресло крепко зафиксировано.</a:t>
            </a:r>
          </a:p>
          <a:p>
            <a:r>
              <a:rPr lang="ru-RU" dirty="0" smtClean="0"/>
              <a:t>2.Плотно затянуты ремни безопасности.</a:t>
            </a:r>
          </a:p>
          <a:p>
            <a:r>
              <a:rPr lang="ru-RU" dirty="0" smtClean="0"/>
              <a:t>3. Правильное расположение </a:t>
            </a:r>
            <a:r>
              <a:rPr lang="ru-RU" dirty="0" err="1" smtClean="0"/>
              <a:t>фиксировающего</a:t>
            </a:r>
            <a:r>
              <a:rPr lang="ru-RU" dirty="0" smtClean="0"/>
              <a:t> зажима.</a:t>
            </a:r>
          </a:p>
          <a:p>
            <a:endParaRPr lang="ru-RU" dirty="0"/>
          </a:p>
        </p:txBody>
      </p:sp>
      <p:pic>
        <p:nvPicPr>
          <p:cNvPr id="4" name="Рисунок 3" descr="img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3789040"/>
            <a:ext cx="3888432" cy="268796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Внимание!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515672" cy="194684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Не забывайте , что в автомобиле действует принцип коллективной ответственности. Если кто-то из сидящих в салоне решил не пристегиваться, то такой человек становится источником повышенной опасности. В случае ДТП он может не только травмировать себя, но и других.</a:t>
            </a:r>
            <a:endParaRPr lang="ru-RU" dirty="0"/>
          </a:p>
        </p:txBody>
      </p:sp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3501008"/>
            <a:ext cx="4139952" cy="3104964"/>
          </a:xfrm>
          <a:prstGeom prst="rect">
            <a:avLst/>
          </a:prstGeom>
        </p:spPr>
      </p:pic>
      <p:pic>
        <p:nvPicPr>
          <p:cNvPr id="5" name="Рисунок 4" descr="img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573016"/>
            <a:ext cx="4032448" cy="302433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Скажи себе!</a:t>
            </a:r>
            <a:endParaRPr lang="ru-RU" dirty="0"/>
          </a:p>
        </p:txBody>
      </p:sp>
      <p:pic>
        <p:nvPicPr>
          <p:cNvPr id="4" name="Содержимое 3" descr="QQbsrK9fq-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12776"/>
            <a:ext cx="5436096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508104" y="1484784"/>
            <a:ext cx="3456384" cy="4032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- СТОП! Когда вы решили идти на красный свет светофора.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>- СТОП! Когда перебегаете улицу перед близко идущим транспортом!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>- СТОП! Когда превращаете проезжую часть в игровое поле!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>- СТОП! Когда пренебрегаете правилами дорожного движения!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>- СТОП! Когда не смотрите по сторонам, переходя дорогу!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>- СТОП! Когда собираетесь перейти дорогу в неположенном месте!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>- СТОП! Когда собираетесь ехать без </a:t>
            </a:r>
            <a:r>
              <a:rPr lang="ru-RU" sz="1400" dirty="0" err="1"/>
              <a:t>автокресла</a:t>
            </a:r>
            <a:r>
              <a:rPr lang="ru-RU" sz="1400" dirty="0"/>
              <a:t>!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-n523MwTTBY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556792"/>
            <a:ext cx="4811476" cy="3443213"/>
          </a:xfrm>
        </p:spPr>
      </p:pic>
      <p:sp>
        <p:nvSpPr>
          <p:cNvPr id="5" name="Овал 4"/>
          <p:cNvSpPr/>
          <p:nvPr/>
        </p:nvSpPr>
        <p:spPr>
          <a:xfrm>
            <a:off x="5292080" y="1772816"/>
            <a:ext cx="3672408" cy="35283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Ну что, ребята убедил я </a:t>
            </a:r>
            <a:r>
              <a:rPr lang="ru-RU" dirty="0"/>
              <a:t>В</a:t>
            </a:r>
            <a:r>
              <a:rPr lang="ru-RU" dirty="0" smtClean="0"/>
              <a:t>ас? Всегда пользуйтесь ремнем безопасности – он убережет вас от беды! Безопасных вам дорог! До свидания!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995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Хором «АВТОКРЕСЛО НЕ ПОМЕХА, А ПОМОЩНИК ДЛЯ УСПЕХА»</a:t>
            </a:r>
            <a:endParaRPr lang="ru-RU" dirty="0"/>
          </a:p>
        </p:txBody>
      </p:sp>
      <p:pic>
        <p:nvPicPr>
          <p:cNvPr id="4" name="Содержимое 3" descr="p7tBlUb0Gv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85218" y="1844824"/>
            <a:ext cx="4563045" cy="4235301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Цель и 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Цель: пропаганда </a:t>
            </a:r>
            <a:r>
              <a:rPr lang="ru-RU" dirty="0" err="1" smtClean="0"/>
              <a:t>автокресла</a:t>
            </a:r>
            <a:r>
              <a:rPr lang="ru-RU" dirty="0" smtClean="0"/>
              <a:t>, снижение дорожно-транспортного травматизма у детей.</a:t>
            </a:r>
            <a:br>
              <a:rPr lang="ru-RU" dirty="0" smtClean="0"/>
            </a:br>
            <a:r>
              <a:rPr lang="ru-RU" dirty="0" smtClean="0"/>
              <a:t>Основными условиями достижения цели является решение следующих задач:</a:t>
            </a:r>
            <a:br>
              <a:rPr lang="ru-RU" dirty="0" smtClean="0"/>
            </a:br>
            <a:r>
              <a:rPr lang="ru-RU" dirty="0" smtClean="0"/>
              <a:t>1. Воспитывать желание соблюдать правила безопасности дорожного движения.</a:t>
            </a:r>
            <a:br>
              <a:rPr lang="ru-RU" dirty="0" smtClean="0"/>
            </a:br>
            <a:r>
              <a:rPr lang="ru-RU" dirty="0" smtClean="0"/>
              <a:t>2. Знакомство детей с функциональным значением </a:t>
            </a:r>
            <a:r>
              <a:rPr lang="ru-RU" dirty="0" err="1" smtClean="0"/>
              <a:t>автокресла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3. Формирование у детей понимания того, что их здоровье и жизнь во время поездки напрямую зависит от того, находятся они в </a:t>
            </a:r>
            <a:r>
              <a:rPr lang="ru-RU" dirty="0" err="1" smtClean="0"/>
              <a:t>автокресле</a:t>
            </a:r>
            <a:r>
              <a:rPr lang="ru-RU" dirty="0" smtClean="0"/>
              <a:t> или нет.</a:t>
            </a:r>
            <a:br>
              <a:rPr lang="ru-RU" dirty="0" smtClean="0"/>
            </a:br>
            <a:r>
              <a:rPr lang="ru-RU" dirty="0" smtClean="0"/>
              <a:t>4. Вызвать положительный эмоциональный отклик у детей.</a:t>
            </a:r>
            <a:br>
              <a:rPr lang="ru-RU" dirty="0" smtClean="0"/>
            </a:br>
            <a:r>
              <a:rPr lang="ru-RU" dirty="0" smtClean="0"/>
              <a:t>5. Развивать диалогическую речь, интонационную выразительность при рассказывании стихов.</a:t>
            </a:r>
            <a:br>
              <a:rPr lang="ru-RU" dirty="0" smtClean="0"/>
            </a:br>
            <a:r>
              <a:rPr lang="ru-RU" dirty="0" smtClean="0"/>
              <a:t>6. Расширять словарный запас детей путем введения новых слов: </a:t>
            </a:r>
            <a:r>
              <a:rPr lang="ru-RU" dirty="0" err="1" smtClean="0"/>
              <a:t>автокресло</a:t>
            </a:r>
            <a:r>
              <a:rPr lang="ru-RU" dirty="0" smtClean="0"/>
              <a:t>, ремень безопасности.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-n523MwTTB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204864"/>
            <a:ext cx="3950140" cy="2826819"/>
          </a:xfrm>
        </p:spPr>
      </p:pic>
      <p:sp>
        <p:nvSpPr>
          <p:cNvPr id="5" name="Овал 4"/>
          <p:cNvSpPr/>
          <p:nvPr/>
        </p:nvSpPr>
        <p:spPr>
          <a:xfrm>
            <a:off x="4644008" y="1844824"/>
            <a:ext cx="3888432" cy="37444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Здравствуйте, дорогие ребята! Вы уже готовы  с ветерком прокатится по улицам города?</a:t>
            </a:r>
          </a:p>
          <a:p>
            <a:pPr algn="ctr"/>
            <a:r>
              <a:rPr lang="ru-RU" b="1" dirty="0" smtClean="0"/>
              <a:t>Тогда запомните важное правило : находясь в машине необходимо сначала пристегнуть ремни </a:t>
            </a:r>
            <a:r>
              <a:rPr lang="ru-RU" b="1" dirty="0" err="1" smtClean="0"/>
              <a:t>безопастности</a:t>
            </a:r>
            <a:r>
              <a:rPr lang="ru-RU" b="1" dirty="0"/>
              <a:t>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Мы с рождения за безопасность движения!</a:t>
            </a:r>
            <a:endParaRPr lang="ru-RU" sz="2800" dirty="0"/>
          </a:p>
        </p:txBody>
      </p:sp>
      <p:pic>
        <p:nvPicPr>
          <p:cNvPr id="4" name="Содержимое 3" descr="p7tBlUb0Gv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340769"/>
            <a:ext cx="3672407" cy="3672408"/>
          </a:xfrm>
        </p:spPr>
      </p:pic>
      <p:sp>
        <p:nvSpPr>
          <p:cNvPr id="5" name="Прямоугольник 4"/>
          <p:cNvSpPr/>
          <p:nvPr/>
        </p:nvSpPr>
        <p:spPr>
          <a:xfrm>
            <a:off x="3923928" y="1340768"/>
            <a:ext cx="5220072" cy="48965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/>
              <a:t>- Многих из вас родители привозят в детский сад на автомобилях.</a:t>
            </a:r>
            <a:endParaRPr lang="ru-RU" dirty="0" smtClean="0"/>
          </a:p>
          <a:p>
            <a:pPr algn="ctr">
              <a:buFontTx/>
              <a:buChar char="-"/>
            </a:pPr>
            <a:r>
              <a:rPr lang="ru-RU" dirty="0" smtClean="0"/>
              <a:t> У кого из вас в машине у родителей есть ремень безопасности или детское автомобильное кресло?</a:t>
            </a:r>
            <a:br>
              <a:rPr lang="ru-RU" dirty="0" smtClean="0"/>
            </a:br>
            <a:r>
              <a:rPr lang="ru-RU" dirty="0" smtClean="0"/>
              <a:t>(ответы детей)</a:t>
            </a:r>
          </a:p>
          <a:p>
            <a:pPr algn="ctr">
              <a:buFontTx/>
              <a:buChar char="-"/>
            </a:pPr>
            <a:r>
              <a:rPr lang="ru-RU" dirty="0" smtClean="0"/>
              <a:t> </a:t>
            </a:r>
            <a:r>
              <a:rPr lang="ru-RU" dirty="0"/>
              <a:t>Как вы думаете - почему ремни безопасности так называют?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(Ответы детей)</a:t>
            </a:r>
          </a:p>
          <a:p>
            <a:pPr algn="ctr">
              <a:buFontTx/>
              <a:buChar char="-"/>
            </a:pPr>
            <a:r>
              <a:rPr lang="ru-RU" dirty="0" smtClean="0"/>
              <a:t> </a:t>
            </a:r>
            <a:r>
              <a:rPr lang="ru-RU" dirty="0"/>
              <a:t>Подумайте и скажите мне, кто должен пользоваться ремнями безопасности в автомобиле</a:t>
            </a:r>
            <a:r>
              <a:rPr lang="ru-RU" dirty="0" smtClean="0"/>
              <a:t>?</a:t>
            </a:r>
          </a:p>
          <a:p>
            <a:pPr algn="ctr">
              <a:buFontTx/>
              <a:buChar char="-"/>
            </a:pPr>
            <a:r>
              <a:rPr lang="ru-RU" dirty="0"/>
              <a:t>- Что может произойти, если человек не пристегнётся ремнём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безопасности?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Ответы-рассуждения детей.</a:t>
            </a:r>
            <a:endParaRPr lang="ru-RU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Что такое «Детское удерживающее устройство»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детское удерживающее устройство - это совокупность элементов, состоящая из:</a:t>
            </a:r>
          </a:p>
          <a:p>
            <a:r>
              <a:rPr lang="ru-RU" dirty="0" smtClean="0"/>
              <a:t>лямок или гибких элементов с пряжками;</a:t>
            </a:r>
          </a:p>
          <a:p>
            <a:r>
              <a:rPr lang="ru-RU" dirty="0" smtClean="0"/>
              <a:t>регулирующих устройств;</a:t>
            </a:r>
          </a:p>
          <a:p>
            <a:r>
              <a:rPr lang="ru-RU" dirty="0" smtClean="0"/>
              <a:t>деталей крепления;</a:t>
            </a:r>
          </a:p>
          <a:p>
            <a:r>
              <a:rPr lang="ru-RU" dirty="0" smtClean="0"/>
              <a:t>и в некоторых случаях, дополнительного устройства (например, детской люльки, съемного детского кресла, дополнительного сиденья и/или </a:t>
            </a:r>
            <a:r>
              <a:rPr lang="ru-RU" dirty="0" err="1" smtClean="0"/>
              <a:t>противоударного</a:t>
            </a:r>
            <a:r>
              <a:rPr lang="ru-RU" dirty="0" smtClean="0"/>
              <a:t> экрана), которое прикрепляется к внутренней части кузова автомобиля.</a:t>
            </a:r>
          </a:p>
          <a:p>
            <a:r>
              <a:rPr lang="ru-RU" dirty="0" smtClean="0"/>
              <a:t>Устройство должно быть сконструировано так, чтобы в случае столкновения или резкого торможения автомобиля уменьшить опасность ранения ребенка,  ограничить его подвижность.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Какие устройства можно использовать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avtokresl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268760"/>
            <a:ext cx="4095750" cy="2438400"/>
          </a:xfrm>
        </p:spPr>
      </p:pic>
      <p:sp>
        <p:nvSpPr>
          <p:cNvPr id="5" name="Прямоугольник 4"/>
          <p:cNvSpPr/>
          <p:nvPr/>
        </p:nvSpPr>
        <p:spPr>
          <a:xfrm>
            <a:off x="4427984" y="1412776"/>
            <a:ext cx="44644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Цельные удерживающие устройства. Представляют собой комплект всех элементов, необходимых для фиксирования ребенка в устройстве. Примеры: люльки, </a:t>
            </a:r>
            <a:r>
              <a:rPr lang="ru-RU" dirty="0" err="1" smtClean="0"/>
              <a:t>автокресла</a:t>
            </a:r>
            <a:r>
              <a:rPr lang="ru-RU" dirty="0" smtClean="0"/>
              <a:t>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Рисунок 6" descr="boos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077072"/>
            <a:ext cx="4095750" cy="24384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72000" y="3933056"/>
            <a:ext cx="43204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Нецельные</a:t>
            </a:r>
            <a:r>
              <a:rPr lang="ru-RU" dirty="0" smtClean="0"/>
              <a:t> удерживающие устройства. Включают в себя частичное удерживающее устройство, которое используется </a:t>
            </a:r>
            <a:r>
              <a:rPr lang="ru-RU" i="1" dirty="0" smtClean="0"/>
              <a:t>в сочетании с ремнем безопасности для взрослых</a:t>
            </a:r>
            <a:r>
              <a:rPr lang="ru-RU" dirty="0" smtClean="0"/>
              <a:t> и в совокупности образует детское удерживающее устройство в комплекте. Примеры: бустеры и адаптеры для ремня безопасности.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Правила перевозки детей в автомобиле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1946845"/>
          </a:xfrm>
        </p:spPr>
        <p:txBody>
          <a:bodyPr>
            <a:normAutofit fontScale="62500" lnSpcReduction="20000"/>
          </a:bodyPr>
          <a:lstStyle/>
          <a:p>
            <a:r>
              <a:rPr lang="ru-RU" i="1" dirty="0" smtClean="0"/>
              <a:t>Перевозка детей в возрасте младше 7 лет в легковом автомобиле и кабине грузового автомобиля, конструкцией которых предусмотрены ремни безопасности либо ремни безопасности и детская удерживающая система ISOFIX, должна осуществляться с использованием детских удерживающих систем (устройств), соответствующих весу и росту ребенка.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3429000"/>
            <a:ext cx="79928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Перевозка детей в возрасте от 7 до 11 лет (включительно) в легковом автомобиле и кабине грузового автомобиля должна осуществляться с использованием </a:t>
            </a:r>
            <a:r>
              <a:rPr lang="ru-RU" i="1" dirty="0" err="1" smtClean="0"/>
              <a:t>автокресла</a:t>
            </a:r>
            <a:r>
              <a:rPr lang="ru-RU" i="1" dirty="0" smtClean="0"/>
              <a:t> или с использованием ремней безопасности, а на переднем сиденье автомобиля – только в </a:t>
            </a:r>
            <a:r>
              <a:rPr lang="ru-RU" i="1" dirty="0" err="1" smtClean="0"/>
              <a:t>автокресле</a:t>
            </a:r>
            <a:r>
              <a:rPr lang="ru-RU" i="1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/>
              <a:t>«Почему не мамины руки?»</a:t>
            </a:r>
            <a:endParaRPr lang="ru-RU" dirty="0"/>
          </a:p>
        </p:txBody>
      </p:sp>
      <p:pic>
        <p:nvPicPr>
          <p:cNvPr id="4" name="Содержимое 3" descr="27877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124744"/>
            <a:ext cx="3347341" cy="2090861"/>
          </a:xfrm>
        </p:spPr>
      </p:pic>
      <p:sp>
        <p:nvSpPr>
          <p:cNvPr id="5" name="Прямоугольник 4"/>
          <p:cNvSpPr/>
          <p:nvPr/>
        </p:nvSpPr>
        <p:spPr>
          <a:xfrm>
            <a:off x="539552" y="2564903"/>
            <a:ext cx="77768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r>
              <a:rPr lang="ru-RU" sz="1600" dirty="0" smtClean="0"/>
              <a:t>Многие матери считают, что ребенок будет чувствовать себя </a:t>
            </a:r>
            <a:r>
              <a:rPr lang="ru-RU" sz="1600" b="1" dirty="0" smtClean="0"/>
              <a:t>безопасно</a:t>
            </a:r>
            <a:r>
              <a:rPr lang="ru-RU" sz="1600" dirty="0" smtClean="0"/>
              <a:t> на руках матери или в специальной корзине. Но они сильно заблуждаются. Испытания доказали, что если автомобиль на скорости 48 км/ч столкнется со стоящим автомобилем, то в момент удара, под воздействием силы инерции, масса тела любого предмета, находящегося в данный момент в машине, увеличивается более чем в 30 раз! То есть при таком столкновении ребенок массой 30 кг превращается в снаряд весом в тонну, а взрослый человек – 2,5 тонны. Если взрослый в такой ситуации не будет </a:t>
            </a:r>
            <a:r>
              <a:rPr lang="ru-RU" sz="1600" b="1" dirty="0" smtClean="0"/>
              <a:t>пристегнут</a:t>
            </a:r>
            <a:r>
              <a:rPr lang="ru-RU" sz="1600" dirty="0" smtClean="0"/>
              <a:t>, то силой своего тела раздавит ребенка. Если взрослый будет </a:t>
            </a:r>
            <a:r>
              <a:rPr lang="ru-RU" sz="1600" b="1" dirty="0" smtClean="0"/>
              <a:t>пристегнут</a:t>
            </a:r>
            <a:r>
              <a:rPr lang="ru-RU" sz="1600" dirty="0" smtClean="0"/>
              <a:t>, то не раздавит, но все равно не сможет удержать ребенка в своих руках. Нельзя также </a:t>
            </a:r>
            <a:r>
              <a:rPr lang="ru-RU" sz="1600" b="1" dirty="0" smtClean="0"/>
              <a:t>пристегивать одним ремнем</a:t>
            </a:r>
            <a:r>
              <a:rPr lang="ru-RU" sz="1600" dirty="0" smtClean="0"/>
              <a:t> тело взрослого и ребенка по той же причине, так как взрослый его раздавит.</a:t>
            </a:r>
            <a:endParaRPr lang="ru-RU" sz="1600" dirty="0"/>
          </a:p>
        </p:txBody>
      </p:sp>
      <p:pic>
        <p:nvPicPr>
          <p:cNvPr id="6" name="Рисунок 5" descr="d613fc95887892219a6413e338d3ffb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39" y="1124744"/>
            <a:ext cx="3429735" cy="210424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Физминутка</a:t>
            </a:r>
            <a:r>
              <a:rPr lang="ru-RU" dirty="0" smtClean="0"/>
              <a:t> «Шофер»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Едем, едем на машине, (Имитируют движения рулем.)</a:t>
            </a:r>
            <a:br>
              <a:rPr lang="ru-RU" sz="2400" dirty="0" smtClean="0"/>
            </a:br>
            <a:r>
              <a:rPr lang="ru-RU" sz="2400" dirty="0" smtClean="0"/>
              <a:t>Нажимаем на педаль. (Ногу сгибают, вытягивают.)</a:t>
            </a:r>
            <a:br>
              <a:rPr lang="ru-RU" sz="2400" dirty="0" smtClean="0"/>
            </a:br>
            <a:r>
              <a:rPr lang="ru-RU" sz="2400" dirty="0" smtClean="0"/>
              <a:t>Газ включаем, выключаем,( Воображаемый рычаг поворачивают рукой к себе, от себя.)</a:t>
            </a:r>
            <a:br>
              <a:rPr lang="ru-RU" sz="2400" dirty="0" smtClean="0"/>
            </a:br>
            <a:r>
              <a:rPr lang="ru-RU" sz="2400" dirty="0" smtClean="0"/>
              <a:t>Смотрим пристально мы вдаль (Приставляют ладонь ко лбу.)</a:t>
            </a:r>
            <a:br>
              <a:rPr lang="ru-RU" sz="2400" dirty="0" smtClean="0"/>
            </a:br>
            <a:r>
              <a:rPr lang="ru-RU" sz="2400" dirty="0" smtClean="0"/>
              <a:t>Дворники счищают капли (Руки сгибают в локтях перед собой, ладони раскрывают.)</a:t>
            </a:r>
            <a:br>
              <a:rPr lang="ru-RU" sz="2400" dirty="0" smtClean="0"/>
            </a:br>
            <a:r>
              <a:rPr lang="ru-RU" sz="2400" dirty="0" smtClean="0"/>
              <a:t>Вправо, влево. Чистота! (Наклоняют руки влево, вправо.)</a:t>
            </a:r>
            <a:br>
              <a:rPr lang="ru-RU" sz="2400" dirty="0" smtClean="0"/>
            </a:br>
            <a:r>
              <a:rPr lang="ru-RU" sz="2400" dirty="0" smtClean="0"/>
              <a:t>Волосы ерошит ветер. (Над головой шевелят пальцами.)</a:t>
            </a:r>
            <a:br>
              <a:rPr lang="ru-RU" sz="2400" dirty="0" smtClean="0"/>
            </a:br>
            <a:r>
              <a:rPr lang="ru-RU" sz="2400" dirty="0" smtClean="0"/>
              <a:t>Мы — шоферы хоть куда! (Поднимают вверх большой палец руки.)</a:t>
            </a:r>
            <a:endParaRPr lang="ru-RU" sz="2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96</TotalTime>
  <Words>353</Words>
  <Application>Microsoft Office PowerPoint</Application>
  <PresentationFormat>Экран (4:3)</PresentationFormat>
  <Paragraphs>47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Не пристегнувшись, не садись! Пристегнулся- улыбнись! </vt:lpstr>
      <vt:lpstr>Цель и задачи</vt:lpstr>
      <vt:lpstr>Слайд 3</vt:lpstr>
      <vt:lpstr>Мы с рождения за безопасность движения!</vt:lpstr>
      <vt:lpstr>Что такое «Детское удерживающее устройство» </vt:lpstr>
      <vt:lpstr>Какие устройства можно использовать </vt:lpstr>
      <vt:lpstr>Правила перевозки детей в автомобиле  </vt:lpstr>
      <vt:lpstr>«Почему не мамины руки?»</vt:lpstr>
      <vt:lpstr>Физминутка «Шофер»</vt:lpstr>
      <vt:lpstr>Я- пассажир! Я – участник дорожного движения!</vt:lpstr>
      <vt:lpstr>Правила пристегивания</vt:lpstr>
      <vt:lpstr>Внимание!</vt:lpstr>
      <vt:lpstr>Скажи себе!</vt:lpstr>
      <vt:lpstr>Слайд 14</vt:lpstr>
      <vt:lpstr>Хором «АВТОКРЕСЛО НЕ ПОМЕХА, А ПОМОЩНИК ДЛЯ УСПЕХА»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 пристегнувшись, не садись! Пристегнулся- улыбнись!</dc:title>
  <dc:creator>DELL</dc:creator>
  <cp:lastModifiedBy>DELL</cp:lastModifiedBy>
  <cp:revision>12</cp:revision>
  <dcterms:created xsi:type="dcterms:W3CDTF">2022-02-07T16:45:52Z</dcterms:created>
  <dcterms:modified xsi:type="dcterms:W3CDTF">2022-02-23T06:37:07Z</dcterms:modified>
</cp:coreProperties>
</file>