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8" r:id="rId5"/>
    <p:sldId id="260" r:id="rId6"/>
    <p:sldId id="269" r:id="rId7"/>
    <p:sldId id="262" r:id="rId8"/>
    <p:sldId id="264" r:id="rId9"/>
    <p:sldId id="271" r:id="rId10"/>
    <p:sldId id="282" r:id="rId11"/>
    <p:sldId id="284" r:id="rId12"/>
    <p:sldId id="291" r:id="rId13"/>
    <p:sldId id="293" r:id="rId14"/>
    <p:sldId id="27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63918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70254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8752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38121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8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7984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90753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5219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61613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81614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39625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ABE0-8619-4700-88BA-2C0FB8D81532}" type="datetimeFigureOut">
              <a:rPr lang="ru-RU" smtClean="0"/>
              <a:pPr/>
              <a:t>15.05.2022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15BE-DFF6-4528-B854-127F0BFDE7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04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929066"/>
            <a:ext cx="8429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«Выпускной в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Речецветике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»,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2022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000372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детский сад «Улыбка»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585868"/>
      </p:ext>
    </p:extLst>
  </p:cSld>
  <p:clrMapOvr>
    <a:masterClrMapping/>
  </p:clrMapOvr>
  <p:transition advTm="670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14290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КУЦАЕВ КОНСТАНТИН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ySpJB46pQJ-75kpR3uFcvM7g-DskA-cejPAPcowKl0p2hxxqt82byVTbF-h4jWrDyatzvnvm-XI_DvpqdcWGgFby.jpg"/>
          <p:cNvPicPr>
            <a:picLocks noChangeAspect="1"/>
          </p:cNvPicPr>
          <p:nvPr/>
        </p:nvPicPr>
        <p:blipFill>
          <a:blip r:embed="rId3" cstate="print"/>
          <a:srcRect r="20719"/>
          <a:stretch>
            <a:fillRect/>
          </a:stretch>
        </p:blipFill>
        <p:spPr>
          <a:xfrm>
            <a:off x="539552" y="1772816"/>
            <a:ext cx="2952328" cy="4677139"/>
          </a:xfrm>
          <a:prstGeom prst="rect">
            <a:avLst/>
          </a:prstGeom>
        </p:spPr>
      </p:pic>
      <p:pic>
        <p:nvPicPr>
          <p:cNvPr id="8" name="Рисунок 7" descr="BF50jsKPbFLima_8Bwk2IqtPdecIOxyupbNO1jbT_gq7V_fV5oC_ogiiNhJE5DcFIqmcO_Jf0nJUgbvlKb07OngN.jpg"/>
          <p:cNvPicPr>
            <a:picLocks noChangeAspect="1"/>
          </p:cNvPicPr>
          <p:nvPr/>
        </p:nvPicPr>
        <p:blipFill>
          <a:blip r:embed="rId4" cstate="print"/>
          <a:srcRect l="8621" t="16748" r="8619"/>
          <a:stretch>
            <a:fillRect/>
          </a:stretch>
        </p:blipFill>
        <p:spPr>
          <a:xfrm>
            <a:off x="4067944" y="1844824"/>
            <a:ext cx="3456384" cy="4653136"/>
          </a:xfrm>
          <a:prstGeom prst="rect">
            <a:avLst/>
          </a:prstGeom>
        </p:spPr>
      </p:pic>
      <p:pic>
        <p:nvPicPr>
          <p:cNvPr id="9" name="Picture 4" descr="20130422-002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6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375">
            <a:off x="6163423" y="444881"/>
            <a:ext cx="2763718" cy="241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14290"/>
            <a:ext cx="6675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КРИВОШЕЕВА НАТАЛЬЯ</a:t>
            </a:r>
            <a:endParaRPr lang="ru-RU" sz="4000" dirty="0"/>
          </a:p>
        </p:txBody>
      </p:sp>
      <p:pic>
        <p:nvPicPr>
          <p:cNvPr id="7" name="Рисунок 6" descr="LINz6aVY3BZbTt30I_05pQka_LZrYoQBaRup9e2sKULPc-7C4sQvN5m8M8AWvPPkHkzNEUgh12tYj0yIHPjgEds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3017189" cy="5013176"/>
          </a:xfrm>
          <a:prstGeom prst="rect">
            <a:avLst/>
          </a:prstGeom>
        </p:spPr>
      </p:pic>
      <p:pic>
        <p:nvPicPr>
          <p:cNvPr id="8" name="Рисунок 7" descr="5ErUj8IS1Ao2XGxojYf0KketRFD--htbtLJbbtLoBsUEwAnf5uYG8nepjHwYoNku5Qd2r-w8vqMuqt3pg9ejbQTx.jpg"/>
          <p:cNvPicPr>
            <a:picLocks noChangeAspect="1"/>
          </p:cNvPicPr>
          <p:nvPr/>
        </p:nvPicPr>
        <p:blipFill>
          <a:blip r:embed="rId4" cstate="print"/>
          <a:srcRect l="6699" t="2512" r="14594"/>
          <a:stretch>
            <a:fillRect/>
          </a:stretch>
        </p:blipFill>
        <p:spPr>
          <a:xfrm>
            <a:off x="3995936" y="1556792"/>
            <a:ext cx="3096344" cy="5041552"/>
          </a:xfrm>
          <a:prstGeom prst="rect">
            <a:avLst/>
          </a:prstGeom>
        </p:spPr>
      </p:pic>
      <p:pic>
        <p:nvPicPr>
          <p:cNvPr id="9" name="Picture 4" descr="20130422-002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6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375">
            <a:off x="6409400" y="546780"/>
            <a:ext cx="2309469" cy="201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СМИРНОВ АРТЁМ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YiHEUInQnXivH6AKmkmSx2FrHtxyIRtbplWrhY-DotK8-S4Ihd8AnXk1ptd9aca9LWfvFKdzq41mkrkOtB9YSjCB.jpg"/>
          <p:cNvPicPr>
            <a:picLocks noChangeAspect="1"/>
          </p:cNvPicPr>
          <p:nvPr/>
        </p:nvPicPr>
        <p:blipFill>
          <a:blip r:embed="rId3" cstate="print"/>
          <a:srcRect b="14970"/>
          <a:stretch>
            <a:fillRect/>
          </a:stretch>
        </p:blipFill>
        <p:spPr>
          <a:xfrm>
            <a:off x="1403648" y="1556792"/>
            <a:ext cx="3143948" cy="4752528"/>
          </a:xfrm>
          <a:prstGeom prst="rect">
            <a:avLst/>
          </a:prstGeom>
        </p:spPr>
      </p:pic>
      <p:pic>
        <p:nvPicPr>
          <p:cNvPr id="8" name="Рисунок 7" descr="R0s1chryx_jpfqMBpnJOO8gKMr6lXnAv99dQky3lCszHlen7VlEkeivEUFYoSsnkj6JpaZIt1i8x2DLiOmWi2ZXg.jpg"/>
          <p:cNvPicPr>
            <a:picLocks noChangeAspect="1"/>
          </p:cNvPicPr>
          <p:nvPr/>
        </p:nvPicPr>
        <p:blipFill>
          <a:blip r:embed="rId4" cstate="print"/>
          <a:srcRect t="7353" r="13725"/>
          <a:stretch>
            <a:fillRect/>
          </a:stretch>
        </p:blipFill>
        <p:spPr>
          <a:xfrm>
            <a:off x="4788024" y="1484784"/>
            <a:ext cx="3268935" cy="4824536"/>
          </a:xfrm>
          <a:prstGeom prst="rect">
            <a:avLst/>
          </a:prstGeom>
        </p:spPr>
      </p:pic>
      <p:pic>
        <p:nvPicPr>
          <p:cNvPr id="9" name="Picture 4" descr="20130422-002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6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6966">
            <a:off x="-22172" y="176765"/>
            <a:ext cx="2309469" cy="201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422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" y="0"/>
            <a:ext cx="9112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СТРИЖАК ИВАН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pyDBkOUD5CLja1l3snYaOcrjaVcU7KRB0c9kEhdPVv79RMOo0Xq_VH6mm2L4kWgHuLZfUCJtlb2te1zPHYmbc6Ro.jpg"/>
          <p:cNvPicPr>
            <a:picLocks noChangeAspect="1"/>
          </p:cNvPicPr>
          <p:nvPr/>
        </p:nvPicPr>
        <p:blipFill>
          <a:blip r:embed="rId3" cstate="print"/>
          <a:srcRect l="18511" r="5902"/>
          <a:stretch>
            <a:fillRect/>
          </a:stretch>
        </p:blipFill>
        <p:spPr>
          <a:xfrm>
            <a:off x="755576" y="1556792"/>
            <a:ext cx="3528392" cy="4005064"/>
          </a:xfrm>
          <a:prstGeom prst="rect">
            <a:avLst/>
          </a:prstGeom>
        </p:spPr>
      </p:pic>
      <p:pic>
        <p:nvPicPr>
          <p:cNvPr id="8" name="Рисунок 7" descr="CgyEZ82ojXZP-vmt0wz46METQpw6vXf5AjG_1fTDUhwrWfoXTWUTQqZK-sXFCAJmGQ_2vLGrigLERdW4ZPO9Q1pq.jpg"/>
          <p:cNvPicPr>
            <a:picLocks noChangeAspect="1"/>
          </p:cNvPicPr>
          <p:nvPr/>
        </p:nvPicPr>
        <p:blipFill>
          <a:blip r:embed="rId4" cstate="print"/>
          <a:srcRect l="4473" r="8308" b="7018"/>
          <a:stretch>
            <a:fillRect/>
          </a:stretch>
        </p:blipFill>
        <p:spPr>
          <a:xfrm>
            <a:off x="4932040" y="1577102"/>
            <a:ext cx="2952328" cy="4012138"/>
          </a:xfrm>
          <a:prstGeom prst="rect">
            <a:avLst/>
          </a:prstGeom>
        </p:spPr>
      </p:pic>
      <p:pic>
        <p:nvPicPr>
          <p:cNvPr id="9" name="Picture 5" descr="http://img0.liveinternet.ru/images/attach/b/4/104/616/104616838_large_a__5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3071834" cy="307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СТУС ДЕНИС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bZCcqQESoIrpqcfoq39r-d_gbKqRIXk1CHRZ2uJN1OdFAIP9RanCzlbkKZ54hHJA9dtc3EcT7fzSd9L6Y4Ont6tr.jpg"/>
          <p:cNvPicPr>
            <a:picLocks noChangeAspect="1"/>
          </p:cNvPicPr>
          <p:nvPr/>
        </p:nvPicPr>
        <p:blipFill>
          <a:blip r:embed="rId3" cstate="print"/>
          <a:srcRect l="13618" r="15268"/>
          <a:stretch>
            <a:fillRect/>
          </a:stretch>
        </p:blipFill>
        <p:spPr>
          <a:xfrm>
            <a:off x="683568" y="2056834"/>
            <a:ext cx="3600400" cy="3801081"/>
          </a:xfrm>
          <a:prstGeom prst="rect">
            <a:avLst/>
          </a:prstGeom>
        </p:spPr>
      </p:pic>
      <p:pic>
        <p:nvPicPr>
          <p:cNvPr id="7" name="Рисунок 6" descr="699KeQqyllCwi_4MIGst88lrwuN5E5TRxXXonQcMCVw7E5naBcTIditpz29WeE8z3cWDnpJ_eO3XflcO-KGz3Dzf.jpg"/>
          <p:cNvPicPr>
            <a:picLocks noChangeAspect="1"/>
          </p:cNvPicPr>
          <p:nvPr/>
        </p:nvPicPr>
        <p:blipFill>
          <a:blip r:embed="rId4" cstate="print"/>
          <a:srcRect t="22183"/>
          <a:stretch>
            <a:fillRect/>
          </a:stretch>
        </p:blipFill>
        <p:spPr>
          <a:xfrm>
            <a:off x="4644008" y="2132856"/>
            <a:ext cx="3600400" cy="3735637"/>
          </a:xfrm>
          <a:prstGeom prst="rect">
            <a:avLst/>
          </a:prstGeom>
        </p:spPr>
      </p:pic>
      <p:pic>
        <p:nvPicPr>
          <p:cNvPr id="8" name="Picture 5" descr="http://img0.liveinternet.ru/images/attach/b/4/104/616/104616838_large_a__5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" y="0"/>
            <a:ext cx="9112334" cy="6858000"/>
          </a:xfrm>
          <a:prstGeom prst="rect">
            <a:avLst/>
          </a:prstGeom>
          <a:noFill/>
        </p:spPr>
      </p:pic>
      <p:pic>
        <p:nvPicPr>
          <p:cNvPr id="8196" name="Picture 4" descr="http://edubel.ru/edu/033601det_sad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615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862"/>
          <a:stretch/>
        </p:blipFill>
        <p:spPr bwMode="auto">
          <a:xfrm>
            <a:off x="214282" y="4143380"/>
            <a:ext cx="8686800" cy="2329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509770"/>
      </p:ext>
    </p:extLst>
  </p:cSld>
  <p:clrMapOvr>
    <a:masterClrMapping/>
  </p:clrMapOvr>
  <p:transition spd="slow" advTm="5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" y="0"/>
            <a:ext cx="9112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143380"/>
            <a:ext cx="85011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детский сад оставит в твоём сердце чудесные воспоминания, пусть впереди тебя ждут великие открытия и счастливые дни. Оставайтесь такими же чудесными детьми, мечтайте о чём-то прекрасном и радуйтесь каждому новому дню!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http://edubel.ru/edu/033601det_sad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615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862"/>
          <a:stretch/>
        </p:blipFill>
        <p:spPr bwMode="auto">
          <a:xfrm>
            <a:off x="214282" y="1500174"/>
            <a:ext cx="8686800" cy="2329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7143394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" y="0"/>
            <a:ext cx="9112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285728"/>
            <a:ext cx="4593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Афонасова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ульяна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lajvr3R7On2EHyJmtE8SM7xPEtd9pJlqG7846Gu2jO1bpwQphOm6U661GXg0SR5lR98EjoIR48UKa2YelR33Vh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060848"/>
            <a:ext cx="3288258" cy="4390442"/>
          </a:xfrm>
          <a:prstGeom prst="rect">
            <a:avLst/>
          </a:prstGeom>
        </p:spPr>
      </p:pic>
      <p:pic>
        <p:nvPicPr>
          <p:cNvPr id="8" name="Рисунок 7" descr="qJrkPxPtHi4R_KDJhGhr5heYCyevVi-jgFpeSz2UoPNgFBhhJOank_iU6p1cLtITOJgdeNv_a2vMPUcrYs0BJmig.jpg"/>
          <p:cNvPicPr>
            <a:picLocks noChangeAspect="1"/>
          </p:cNvPicPr>
          <p:nvPr/>
        </p:nvPicPr>
        <p:blipFill>
          <a:blip r:embed="rId4" cstate="print"/>
          <a:srcRect t="17023" r="-3829" b="17982"/>
          <a:stretch>
            <a:fillRect/>
          </a:stretch>
        </p:blipFill>
        <p:spPr>
          <a:xfrm>
            <a:off x="5220072" y="2060848"/>
            <a:ext cx="3245503" cy="4397134"/>
          </a:xfrm>
          <a:prstGeom prst="rect">
            <a:avLst/>
          </a:prstGeom>
        </p:spPr>
      </p:pic>
      <p:pic>
        <p:nvPicPr>
          <p:cNvPr id="9" name="Picture 4" descr="20130422-002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6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9522">
            <a:off x="53937" y="596999"/>
            <a:ext cx="2763718" cy="241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926177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" y="0"/>
            <a:ext cx="911233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5011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Богачева Анастасия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2CLNMpTJypDkyYQZHGB_xzWJ2EWl8CKeoVK2U-lPaRShwrInvpDsQ0HUvI-gPq-JXfiLWSuKbclZlhToAZBAr0T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3363838" cy="4485117"/>
          </a:xfrm>
          <a:prstGeom prst="rect">
            <a:avLst/>
          </a:prstGeom>
        </p:spPr>
      </p:pic>
      <p:pic>
        <p:nvPicPr>
          <p:cNvPr id="7" name="Рисунок 6" descr="n-c_-MiWSo770K4N6pOCaAP8RjKFwTlPZT7FCKXeCXdkb1F7GUg_DzGB9qOcy9NYrZlBhzuDA4tdRH-2ixUrpH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88840"/>
            <a:ext cx="3381840" cy="4509120"/>
          </a:xfrm>
          <a:prstGeom prst="rect">
            <a:avLst/>
          </a:prstGeom>
        </p:spPr>
      </p:pic>
      <p:pic>
        <p:nvPicPr>
          <p:cNvPr id="8" name="Picture 5" descr="http://img0.liveinternet.ru/images/attach/b/4/104/616/104616838_large_a__5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416592"/>
            <a:ext cx="2870060" cy="2870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359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" y="0"/>
            <a:ext cx="9112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46866" y="42210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57166"/>
            <a:ext cx="6389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Виноградо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Дмитрий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4" descr="20130422-002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6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640">
            <a:off x="11226" y="34092"/>
            <a:ext cx="2808312" cy="276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KWlCz95H-ogesObOF1x-6OZMc8XkBT_-ci2oT6b6yKezFcK8GQH-LWTxleorWnpMo_hjubHY0_s1xgHZweX7b2A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2060848"/>
            <a:ext cx="2520280" cy="4357630"/>
          </a:xfrm>
          <a:prstGeom prst="rect">
            <a:avLst/>
          </a:prstGeom>
        </p:spPr>
      </p:pic>
      <p:pic>
        <p:nvPicPr>
          <p:cNvPr id="9" name="Рисунок 8" descr="7oX2SKG_Jufifz33X7PvOqU20iNEmP2iYjLNqz5KY-_8C8RSgx5GqvdTvM_5aMDGj3ec1y_BGo1dyyLQMbP1P3u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2069884"/>
            <a:ext cx="2448272" cy="4356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623506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3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49292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Гришин Иван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J6LbwpG2nniJByXKXDAkrd8NWVRG63Lze7S11ANyObu7gMkrVh4jQ2Pg1SbVzklpKGSoEol6MkKV1MC2lWyycfk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3102091" cy="4653136"/>
          </a:xfrm>
          <a:prstGeom prst="rect">
            <a:avLst/>
          </a:prstGeom>
        </p:spPr>
      </p:pic>
      <p:pic>
        <p:nvPicPr>
          <p:cNvPr id="8" name="Рисунок 7" descr="FhZAJr7tbeM0_7TwkSsWNHMbX4EExLXS0cuEaSqHSpFkv1W89xSHZnvE4aeFBtpVZJn3cH33f7pz9Y7dfpeEFHJ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988840"/>
            <a:ext cx="3096344" cy="4680520"/>
          </a:xfrm>
          <a:prstGeom prst="rect">
            <a:avLst/>
          </a:prstGeom>
        </p:spPr>
      </p:pic>
      <p:pic>
        <p:nvPicPr>
          <p:cNvPr id="9" name="Picture 5" descr="http://img0.liveinternet.ru/images/attach/b/4/104/616/104616838_large_a__5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143404" cy="414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33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8572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ИВАНОВ АЛЕКСЕЙ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4" descr="20130422-002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6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0"/>
            <a:ext cx="2808312" cy="276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kDzp8gItdhO8hccJ-Jycrfj9Xo40TSbU_qyNRdgltvRM5Nc_wl7RTJeAT-dlZFLc2vbIM5vOP-IXOrI4afZW1fo8.jpg"/>
          <p:cNvPicPr>
            <a:picLocks noChangeAspect="1"/>
          </p:cNvPicPr>
          <p:nvPr/>
        </p:nvPicPr>
        <p:blipFill>
          <a:blip r:embed="rId7" cstate="print"/>
          <a:srcRect l="9779" r="32941"/>
          <a:stretch>
            <a:fillRect/>
          </a:stretch>
        </p:blipFill>
        <p:spPr>
          <a:xfrm>
            <a:off x="755576" y="2276872"/>
            <a:ext cx="2952328" cy="4081737"/>
          </a:xfrm>
          <a:prstGeom prst="rect">
            <a:avLst/>
          </a:prstGeom>
        </p:spPr>
      </p:pic>
      <p:pic>
        <p:nvPicPr>
          <p:cNvPr id="9" name="Рисунок 8" descr="iaNIYIspEEb8DUTe-G3-qgNGZsW8PyHcHd4enVylY8OBU5OrDMRwxbzfKCJEA07HHlkO0h45VhJgsDG-bt39B1c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1999" y="2276872"/>
            <a:ext cx="2541445" cy="4005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5509770"/>
      </p:ext>
    </p:extLst>
  </p:cSld>
  <p:clrMapOvr>
    <a:masterClrMapping/>
  </p:clrMapOvr>
  <p:transition advTm="5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35716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ИВАНОВ МИХАИЛ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4" descr="20130422-002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6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1725">
            <a:off x="-26154" y="40265"/>
            <a:ext cx="2458548" cy="2146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vrkEGJCU9Bvo7vvK_Shdp9SNKszF1bmyb86ht9FyOOqCrKa-1tAbk_a5k3CPUYRBf5zEi6gSlba2sirBROBOwjmc.jpg"/>
          <p:cNvPicPr>
            <a:picLocks noChangeAspect="1"/>
          </p:cNvPicPr>
          <p:nvPr/>
        </p:nvPicPr>
        <p:blipFill>
          <a:blip r:embed="rId7" cstate="print"/>
          <a:srcRect l="13197" r="12020"/>
          <a:stretch>
            <a:fillRect/>
          </a:stretch>
        </p:blipFill>
        <p:spPr>
          <a:xfrm>
            <a:off x="2195736" y="1747700"/>
            <a:ext cx="2866233" cy="4777644"/>
          </a:xfrm>
          <a:prstGeom prst="rect">
            <a:avLst/>
          </a:prstGeom>
        </p:spPr>
      </p:pic>
      <p:pic>
        <p:nvPicPr>
          <p:cNvPr id="9" name="Рисунок 8" descr="t0MymHvQoNPpYMa3vzfbzSfjz8HMB-CgrxN8nbdAWye_bcJivU2r8RoOUHGiy8tZJ3tTBVEEZ9QiMS9D-DY6i4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764814"/>
            <a:ext cx="2864917" cy="4760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5509770"/>
      </p:ext>
    </p:extLst>
  </p:cSld>
  <p:clrMapOvr>
    <a:masterClrMapping/>
  </p:clrMapOvr>
  <p:transition advTm="5266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ratty.com/uploads/posts/2014-12/1419440770_balloon-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3" y="285728"/>
            <a:ext cx="6090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КОСУМ СТАНИСЛАВ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5" descr="http://img0.liveinternet.ru/images/attach/b/4/104/616/104616838_large_a__5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428892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9DylhMc_VE7yyT1h_-gEfj6vmkHNM9Huf9nVsYxeYErg2EPZnBc08RHgPj3dXxqt4B4kYbqA06Y4YnJQmbDCTA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844825"/>
            <a:ext cx="3079353" cy="4752527"/>
          </a:xfrm>
          <a:prstGeom prst="rect">
            <a:avLst/>
          </a:prstGeom>
        </p:spPr>
      </p:pic>
      <p:pic>
        <p:nvPicPr>
          <p:cNvPr id="9" name="Рисунок 8" descr="R6rN9KanHJAcDKRyTWPuw_s2idUiNbs-5GELPpFK6R-CWWeeymKTERR559XsHvvINagCnH5rXTBRcK1yCkKh7QN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916832"/>
            <a:ext cx="3312368" cy="4680520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74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DELL</cp:lastModifiedBy>
  <cp:revision>100</cp:revision>
  <dcterms:created xsi:type="dcterms:W3CDTF">2017-06-13T09:05:08Z</dcterms:created>
  <dcterms:modified xsi:type="dcterms:W3CDTF">2022-05-15T16:39:40Z</dcterms:modified>
</cp:coreProperties>
</file>