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3" r:id="rId3"/>
    <p:sldId id="275" r:id="rId4"/>
    <p:sldId id="263" r:id="rId5"/>
    <p:sldId id="276" r:id="rId6"/>
    <p:sldId id="264" r:id="rId7"/>
    <p:sldId id="277" r:id="rId8"/>
    <p:sldId id="265" r:id="rId9"/>
    <p:sldId id="278" r:id="rId10"/>
    <p:sldId id="267" r:id="rId11"/>
    <p:sldId id="279" r:id="rId12"/>
    <p:sldId id="274" r:id="rId13"/>
    <p:sldId id="27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1E1966-1F64-4461-8A27-DE636BE6850F}">
          <p14:sldIdLst>
            <p14:sldId id="256"/>
            <p14:sldId id="273"/>
            <p14:sldId id="275"/>
          </p14:sldIdLst>
        </p14:section>
        <p14:section name="Раздел без заголовка" id="{AC39D378-B3E9-4012-9862-CDD1F14F6C7B}">
          <p14:sldIdLst>
            <p14:sldId id="263"/>
            <p14:sldId id="276"/>
          </p14:sldIdLst>
        </p14:section>
        <p14:section name="Раздел без заголовка" id="{E6E680CA-86D0-46F6-9743-583CDBC2F279}">
          <p14:sldIdLst>
            <p14:sldId id="264"/>
            <p14:sldId id="277"/>
            <p14:sldId id="265"/>
            <p14:sldId id="278"/>
            <p14:sldId id="267"/>
            <p14:sldId id="279"/>
            <p14:sldId id="274"/>
            <p14:sldId id="272"/>
          </p14:sldIdLst>
        </p14:section>
      </p14:sectionLst>
    </p:ex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7993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8625" y="571500"/>
            <a:ext cx="8501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28596" y="285728"/>
            <a:ext cx="83582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ШКОЛА  ДОРОЖНЫХ  НАУК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rgbClr val="6F9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28687" y="1714500"/>
            <a:ext cx="7286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29187" y="1500187"/>
            <a:ext cx="40005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4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062" y="986631"/>
            <a:ext cx="5473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Школа  дорожных знаков!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84110" y="5361140"/>
            <a:ext cx="3831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Переверзева</a:t>
            </a:r>
            <a:r>
              <a:rPr lang="ru-RU" dirty="0" smtClean="0"/>
              <a:t> В.С.</a:t>
            </a:r>
          </a:p>
          <a:p>
            <a:r>
              <a:rPr lang="ru-RU" dirty="0" smtClean="0"/>
              <a:t>Борисова И.Н.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2207" y="3786787"/>
            <a:ext cx="4453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Цель</a:t>
            </a:r>
            <a:r>
              <a:rPr lang="ru-RU" dirty="0" smtClean="0"/>
              <a:t>: закрепить знания детей о правилах дорожного движения и о поведении детей на улице, познакомить детей с разными видами дорожных знаков.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4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2148409" y="458178"/>
            <a:ext cx="38576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</a:t>
            </a:r>
            <a:r>
              <a:rPr lang="en-US" sz="3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знаки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40285" y="2217107"/>
            <a:ext cx="616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Информируют водителя и пешехода об приближающемся объекте.</a:t>
            </a:r>
            <a:endParaRPr lang="ru-RU"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4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1428750" y="285750"/>
            <a:ext cx="364331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Парковка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(парковочное место)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 применяется для обозначения площадок, специально отведенных для парковки транспортных средств.</a:t>
            </a:r>
            <a:endParaRPr/>
          </a:p>
        </p:txBody>
      </p:sp>
      <p:pic>
        <p:nvPicPr>
          <p:cNvPr id="237" name="Google Shape;237;p24" descr="C:\Users\радмила\Desktop\znak_6.4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500062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/>
        </p:nvSpPr>
        <p:spPr>
          <a:xfrm>
            <a:off x="1285875" y="2071687"/>
            <a:ext cx="3643312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Подземный пешеходный переход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Устанавливается изображением навстречу движению основных пешеходных потоков у лестничных сходов пешеходных тоннелей.</a:t>
            </a:r>
            <a:endParaRPr/>
          </a:p>
        </p:txBody>
      </p:sp>
      <p:pic>
        <p:nvPicPr>
          <p:cNvPr id="239" name="Google Shape;239;p24" descr="C:\Users\радмила\Desktop\znak_6.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242887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1500187" y="4143375"/>
            <a:ext cx="4500562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Надземный пешеходный переход.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Устанавливается изображением навстречу движению основных пешеходных потоков у лестничных сходов пешеходных мостов и путепроводов.</a:t>
            </a:r>
            <a:endParaRPr/>
          </a:p>
        </p:txBody>
      </p:sp>
      <p:pic>
        <p:nvPicPr>
          <p:cNvPr id="241" name="Google Shape;241;p24" descr="C:\Users\радмила\Desktop\znak_6.7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25" y="4214812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4929187" y="1785937"/>
            <a:ext cx="38576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знаки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56831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639" y="1114815"/>
            <a:ext cx="4747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важные знаки,</a:t>
            </a:r>
          </a:p>
          <a:p>
            <a:pPr algn="ctr"/>
            <a:r>
              <a:rPr lang="ru-RU" sz="2400" b="1" dirty="0" smtClean="0"/>
              <a:t>Дорожные знаки.</a:t>
            </a:r>
          </a:p>
          <a:p>
            <a:pPr algn="ctr"/>
            <a:r>
              <a:rPr lang="ru-RU" sz="2400" b="1" dirty="0" smtClean="0"/>
              <a:t>На страже порядка стоим.</a:t>
            </a:r>
          </a:p>
          <a:p>
            <a:pPr algn="ctr"/>
            <a:r>
              <a:rPr lang="ru-RU" sz="2400" b="1" dirty="0" smtClean="0"/>
              <a:t>Вы правила знайте </a:t>
            </a:r>
          </a:p>
          <a:p>
            <a:pPr algn="ctr"/>
            <a:r>
              <a:rPr lang="ru-RU" sz="2400" b="1" dirty="0" smtClean="0"/>
              <a:t>И их соблюдайте ,</a:t>
            </a:r>
          </a:p>
          <a:p>
            <a:pPr algn="ctr"/>
            <a:r>
              <a:rPr lang="ru-RU" sz="2400" b="1" dirty="0" smtClean="0"/>
              <a:t>А мы Вам помочь поспешим!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/>
          <a:stretch/>
        </p:blipFill>
        <p:spPr bwMode="auto">
          <a:xfrm>
            <a:off x="4365321" y="3423139"/>
            <a:ext cx="2878408" cy="29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6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9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 r="32812" b="47916"/>
          <a:stretch/>
        </p:blipFill>
        <p:spPr>
          <a:xfrm>
            <a:off x="0" y="0"/>
            <a:ext cx="9144000" cy="71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 descr="D:\Новая папка\1335757348_pedofiliy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31875"/>
            <a:ext cx="5572125" cy="78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2857500" y="1214437"/>
            <a:ext cx="6072187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 Black"/>
              <a:buNone/>
            </a:pPr>
            <a:r>
              <a:rPr lang="en-US" sz="6000" b="1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БУДЬТЕ ОСТОРОЖНЫ НА ДОРОГАХ!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8625" y="571500"/>
            <a:ext cx="8501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28596" y="285728"/>
            <a:ext cx="83582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ШКОЛА  ДОРОЖНЫХ  НАУК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rgbClr val="6F9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28687" y="1714500"/>
            <a:ext cx="7286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29187" y="1500187"/>
            <a:ext cx="40005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4" y="0"/>
            <a:ext cx="9144000" cy="685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062" y="739325"/>
            <a:ext cx="35241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улицах много  разных дорожных знаков.</a:t>
            </a:r>
          </a:p>
          <a:p>
            <a:r>
              <a:rPr lang="ru-RU" sz="2000" dirty="0" smtClean="0"/>
              <a:t>Дорожные знаки- лучшие друзья водителей и пешеходов. Каждый знак имеет свое название. Дорожные знаки рассказывают о том, что  разрешается и запрещается делать на дороге.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5523" b="3878"/>
          <a:stretch/>
        </p:blipFill>
        <p:spPr bwMode="auto">
          <a:xfrm>
            <a:off x="4772417" y="3723539"/>
            <a:ext cx="3442896" cy="262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18285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8625" y="571500"/>
            <a:ext cx="8501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28596" y="285728"/>
            <a:ext cx="83582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ШКОЛА  ДОРОЖНЫХ  НАУК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rgbClr val="6F9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28687" y="1714500"/>
            <a:ext cx="7286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29187" y="1500187"/>
            <a:ext cx="40005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4" y="4032"/>
            <a:ext cx="9144000" cy="68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337" y="1111221"/>
            <a:ext cx="6125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Кажется, что на улице царит полный беспорядок: по проезжей части едут автобусы, машины. На тротуаре полно людей. Но на самом деле всё движение на улица происходит по строгим правилам – по правилам дорожного движения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6" y="2689622"/>
            <a:ext cx="5327281" cy="3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19794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0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2562551" y="504825"/>
            <a:ext cx="350043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Запрещающие дорожные  знаки 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2428875" y="1643062"/>
            <a:ext cx="2071687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70" name="Google Shape;170;p20"/>
          <p:cNvSpPr txBox="1"/>
          <p:nvPr/>
        </p:nvSpPr>
        <p:spPr>
          <a:xfrm>
            <a:off x="3357562" y="3071812"/>
            <a:ext cx="2928937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71" name="Google Shape;171;p20"/>
          <p:cNvSpPr txBox="1"/>
          <p:nvPr/>
        </p:nvSpPr>
        <p:spPr>
          <a:xfrm>
            <a:off x="4000500" y="4714875"/>
            <a:ext cx="2509837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1075281" y="2228850"/>
            <a:ext cx="7242001" cy="146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3600"/>
            </a:pPr>
            <a:r>
              <a:rPr lang="ru-RU" i="1" u="sng" dirty="0"/>
              <a:t>Запрещающие знаки вводят или отменяют определенные ограничения движения. Каждый запрещающий дорожный знак имеет комментарий, поясняющий действие знака дорожного движения в различных ситуациях.</a:t>
            </a:r>
            <a:endParaRPr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0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1785937" y="428625"/>
            <a:ext cx="350043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Движение на велосипедах запрещено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Запрещается движение велосипедов и мопедов.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2428875" y="1643062"/>
            <a:ext cx="2071687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Въезд запрещен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Запрещается въезд всех транспортных средств в данном направлении.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3357562" y="3071812"/>
            <a:ext cx="2928937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Движение пешеходов запрещено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Запрещено движение пешеходов, а также лиц, которые считаются пешеходами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4000500" y="4714875"/>
            <a:ext cx="2509837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Движение запрещено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Запрещается движение всех транспортных средств.</a:t>
            </a:r>
            <a:endParaRPr sz="16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5572125" y="1357312"/>
            <a:ext cx="3330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Запрещающие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знаки</a:t>
            </a:r>
            <a:endParaRPr/>
          </a:p>
        </p:txBody>
      </p:sp>
      <p:pic>
        <p:nvPicPr>
          <p:cNvPr id="173" name="Google Shape;173;p20" descr="C:\Users\радмила\Desktop\znak_3.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214312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descr="C:\Users\радмила\Desktop\znak_3.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4562" y="3214687"/>
            <a:ext cx="10715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descr="C:\Users\радмила\Desktop\znak_3.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437" y="1714500"/>
            <a:ext cx="1214437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C:\Users\радмила\Desktop\znak_3.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3187" y="4714875"/>
            <a:ext cx="1214437" cy="121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4861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1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112" y="626301"/>
            <a:ext cx="527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Предписывающие знаки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036" y="1916482"/>
            <a:ext cx="6801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/>
              <a:t>Предписывающие знаки — группа дорожных знаков, которые:</a:t>
            </a:r>
          </a:p>
          <a:p>
            <a:pPr algn="ctr"/>
            <a:endParaRPr lang="ru-RU" i="1" u="sng" dirty="0"/>
          </a:p>
          <a:p>
            <a:pPr algn="ctr"/>
            <a:r>
              <a:rPr lang="ru-RU" i="1" u="sng" dirty="0" smtClean="0"/>
              <a:t>1.Обязывают </a:t>
            </a:r>
            <a:r>
              <a:rPr lang="ru-RU" i="1" u="sng" dirty="0"/>
              <a:t>дорожный транспорт (или отдельные его категории) двигаться в указанном направлении.</a:t>
            </a:r>
          </a:p>
          <a:p>
            <a:pPr algn="ctr"/>
            <a:r>
              <a:rPr lang="ru-RU" i="1" u="sng" dirty="0" smtClean="0"/>
              <a:t>2.Указывают </a:t>
            </a:r>
            <a:r>
              <a:rPr lang="ru-RU" i="1" u="sng" dirty="0"/>
              <a:t>путь движения велосипедистам и пешеходам.</a:t>
            </a:r>
          </a:p>
          <a:p>
            <a:pPr algn="ctr"/>
            <a:r>
              <a:rPr lang="ru-RU" i="1" u="sng" dirty="0" smtClean="0"/>
              <a:t>3.Предписывают </a:t>
            </a:r>
            <a:r>
              <a:rPr lang="ru-RU" i="1" u="sng" dirty="0"/>
              <a:t>минимальную допустимую скорость.</a:t>
            </a:r>
          </a:p>
          <a:p>
            <a:pPr algn="ctr"/>
            <a:r>
              <a:rPr lang="ru-RU" i="1" u="sng" dirty="0"/>
              <a:t>Действие предписывающих знаков отменяют только сигналы светофора или регулировщика</a:t>
            </a:r>
            <a:r>
              <a:rPr lang="ru-RU" i="1" u="sng" dirty="0" smtClean="0"/>
              <a:t>.</a:t>
            </a:r>
            <a:endParaRPr lang="ru-RU"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1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2071687" y="428625"/>
            <a:ext cx="27066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Пешеходная дорожка.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2286000" y="1500187"/>
            <a:ext cx="29495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Велосипедная дорожка.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2786062" y="2286000"/>
            <a:ext cx="2500312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Круговое движение.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(Движение организовано по кругу в направлении стрелок.)</a:t>
            </a:r>
            <a:endParaRPr/>
          </a:p>
        </p:txBody>
      </p:sp>
      <p:pic>
        <p:nvPicPr>
          <p:cNvPr id="187" name="Google Shape;187;p21" descr="C:\Users\радмила\Desktop\znak_4.4.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562" y="1214437"/>
            <a:ext cx="10715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C:\Users\радмила\Desktop\znak_4.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4500" y="2286000"/>
            <a:ext cx="10001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 descr="C:\Users\радмила\Desktop\znak_4.5.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0"/>
            <a:ext cx="10715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 descr="C:\Users\радмила\Desktop\znak_4.1.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0312" y="4714875"/>
            <a:ext cx="1023937" cy="102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3571875" y="4572000"/>
            <a:ext cx="3429000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Движение прямо.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(Разрешается движение только прямо в случае, когда знак установлен непосредственно перед пересечением проезжих частей.)</a:t>
            </a:r>
            <a:endParaRPr/>
          </a:p>
        </p:txBody>
      </p:sp>
      <p:pic>
        <p:nvPicPr>
          <p:cNvPr id="192" name="Google Shape;192;p21" descr="C:\Users\радмила\Desktop\znak_4.4.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00250" y="3500437"/>
            <a:ext cx="1071562" cy="107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3071812" y="3786187"/>
            <a:ext cx="3822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Конец велосипедной дорожки.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5143500" y="1785937"/>
            <a:ext cx="40005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Предписывающие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знаки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2711671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2166937" y="493713"/>
            <a:ext cx="4634696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00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Предупреждающие</a:t>
            </a:r>
            <a:endParaRPr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00"/>
              </a:buClr>
              <a:buSzPts val="3200"/>
              <a:buFont typeface="Times New Roman"/>
              <a:buNone/>
            </a:pPr>
            <a:r>
              <a:rPr lang="en-US" sz="3600" b="1" i="0" u="none" dirty="0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знаки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5364" y="2217107"/>
            <a:ext cx="8279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/>
              <a:t>Предупреждающие знаки – это самые благородные средства регулирования дорожного движения. Они ничего не запрещают водителю, но извещают его о некой нестандартной ситуации на дороге</a:t>
            </a:r>
            <a:r>
              <a:rPr lang="ru-RU" i="1" u="sng" dirty="0" smtClean="0"/>
              <a:t>.</a:t>
            </a:r>
            <a:endParaRPr lang="ru-RU"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 descr="D:\Новая папка\detsad_bk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1285875" y="285750"/>
            <a:ext cx="36433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Осторожно дети!</a:t>
            </a:r>
            <a:endParaRPr sz="1800" b="0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Участок дороги вблизи детского учреждения (школы, оздоровительного лагеря и тому подобного), на проезжей части которого возможно появление детей.</a:t>
            </a:r>
            <a:endParaRPr/>
          </a:p>
        </p:txBody>
      </p:sp>
      <p:pic>
        <p:nvPicPr>
          <p:cNvPr id="203" name="Google Shape;203;p22" descr="C:\Users\радмила\Desktop\znak_1.2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285750"/>
            <a:ext cx="9525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5929312" y="1571625"/>
            <a:ext cx="321468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Железнодорожный переезд без шлагбаума.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Предупреждает о приближении к ж/д переезду без шлагбаума.</a:t>
            </a:r>
            <a:endParaRPr/>
          </a:p>
        </p:txBody>
      </p:sp>
      <p:pic>
        <p:nvPicPr>
          <p:cNvPr id="205" name="Google Shape;205;p22" descr="C:\Users\радмила\Desktop\znak_1.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187" y="1571625"/>
            <a:ext cx="9525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1428750" y="2714625"/>
            <a:ext cx="385762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Железнодорожный переезд со шлагбаумом.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Предупреждает о приближении к ж/д переезду со шлагбаумом.</a:t>
            </a:r>
            <a:endParaRPr/>
          </a:p>
        </p:txBody>
      </p:sp>
      <p:pic>
        <p:nvPicPr>
          <p:cNvPr id="207" name="Google Shape;207;p22" descr="C:\Users\радмила\Desktop\znak_1.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25" y="2714625"/>
            <a:ext cx="9525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2000250" y="4929187"/>
            <a:ext cx="37623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00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Предупреждающие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000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знаки</a:t>
            </a:r>
            <a:endParaRPr dirty="0"/>
          </a:p>
        </p:txBody>
      </p:sp>
      <p:sp>
        <p:nvSpPr>
          <p:cNvPr id="209" name="Google Shape;209;p22"/>
          <p:cNvSpPr txBox="1"/>
          <p:nvPr/>
        </p:nvSpPr>
        <p:spPr>
          <a:xfrm>
            <a:off x="5581650" y="3786187"/>
            <a:ext cx="356235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Светофорное регулирование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Перекресток, пешеходный переход или участок дороги, движение на котором регулируется светофором</a:t>
            </a:r>
            <a:endParaRPr/>
          </a:p>
        </p:txBody>
      </p:sp>
      <p:pic>
        <p:nvPicPr>
          <p:cNvPr id="210" name="Google Shape;210;p22" descr="C:\Users\радмила\Desktop\znak_1.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0562" y="3857625"/>
            <a:ext cx="9525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5872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480</Words>
  <Application>Microsoft Office PowerPoint</Application>
  <PresentationFormat>Экран (4:3)</PresentationFormat>
  <Paragraphs>69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6</cp:revision>
  <dcterms:modified xsi:type="dcterms:W3CDTF">2022-09-19T11:23:40Z</dcterms:modified>
</cp:coreProperties>
</file>