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66" r:id="rId4"/>
    <p:sldId id="276" r:id="rId5"/>
    <p:sldId id="283" r:id="rId6"/>
    <p:sldId id="277" r:id="rId7"/>
    <p:sldId id="263" r:id="rId8"/>
    <p:sldId id="278" r:id="rId9"/>
    <p:sldId id="284" r:id="rId10"/>
    <p:sldId id="261" r:id="rId11"/>
    <p:sldId id="281" r:id="rId12"/>
    <p:sldId id="282" r:id="rId13"/>
    <p:sldId id="262" r:id="rId14"/>
    <p:sldId id="26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64C2B-78F1-4A87-A0C8-C5A96A72F5F5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20B91-A6EC-403F-B6CB-B01278952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03648" y="468778"/>
            <a:ext cx="74888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«Ребята, скоро вы пойдёте в школу,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 вам,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иногда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придется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самостоятельно переходить проезжую часть. Вы знаете, что это очень опасно, но тем, кто будет знать правила дорожного движения – тот будет безопасно переходить дорогу.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Helvetica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Helvetica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Рисунок 6" descr="https://sivtceva-dmdou57.edumsko.ru/uploads/39500/39444/section/957173/.thumbs/img20.jpg?154301163227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132856"/>
            <a:ext cx="69847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75656" y="695307"/>
            <a:ext cx="7272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А теперь ребята,  я вам, предлагаю стать инспекторами дорожного движения.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https://xn--h1aeekjh.xn--p1ai/upload/iblock/502/928f55d2-3666-11e9-8c81-a4bf014f73a0_65ac1fcd-3b5e-11e9-8c82-a4bf014f73a0.jpg"/>
          <p:cNvPicPr/>
          <p:nvPr/>
        </p:nvPicPr>
        <p:blipFill>
          <a:blip r:embed="rId3" cstate="print"/>
          <a:srcRect l="2547" t="1191" r="1191" b="2547"/>
          <a:stretch>
            <a:fillRect/>
          </a:stretch>
        </p:blipFill>
        <p:spPr bwMode="auto">
          <a:xfrm>
            <a:off x="2051720" y="1628800"/>
            <a:ext cx="56166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335846"/>
            <a:ext cx="66247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Посмотрите на картинки  и определите,  нарушения дорожной ситуации.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Helvetica"/>
              </a:rPr>
              <a:t> 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1.Мальчик выбегает на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проезжую часть,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погнавшись за мячом.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2. Мальчик перебегает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проезжую часть в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неположенном месте,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потому что его внимание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привлекли друзья на другой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стороне дороги.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https://ds04.infourok.ru/uploads/ex/12df/00119f0e-caf5424b/img16.jpg"/>
          <p:cNvPicPr/>
          <p:nvPr/>
        </p:nvPicPr>
        <p:blipFill>
          <a:blip r:embed="rId3" cstate="print"/>
          <a:srcRect l="7720" t="6906" r="4285" b="6630"/>
          <a:stretch>
            <a:fillRect/>
          </a:stretch>
        </p:blipFill>
        <p:spPr bwMode="auto">
          <a:xfrm>
            <a:off x="5076056" y="1052736"/>
            <a:ext cx="3456384" cy="235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un9-12.userapi.com/c850616/v850616842/19b09c/Eak6DXpT7ic.jpg"/>
          <p:cNvPicPr/>
          <p:nvPr/>
        </p:nvPicPr>
        <p:blipFill>
          <a:blip r:embed="rId4" cstate="print"/>
          <a:srcRect l="4415" t="3111" b="3565"/>
          <a:stretch>
            <a:fillRect/>
          </a:stretch>
        </p:blipFill>
        <p:spPr bwMode="auto">
          <a:xfrm>
            <a:off x="5148064" y="3573016"/>
            <a:ext cx="3629127" cy="261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620688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3. Выходя на проезжую часть, ребенок часто не подозревает, что за одной машиной может быть скрыта другая.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4. Дети выбегают на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проезжую часть из-за кустарника.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5. Мальчик совершает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наземный переход на велосипеде.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Молодцы ребята,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 справились с заданием.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http://900igr.net/up/datai/248915/0004-004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3123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for-teacher.ru/edu/data/img/pic-023cfu3v8a-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76872"/>
            <a:ext cx="39759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urok.1sept.ru/%D1%81%D1%82%D0%B0%D1%82%D1%8C%D0%B8/633561/Image3153.gif"/>
          <p:cNvPicPr/>
          <p:nvPr/>
        </p:nvPicPr>
        <p:blipFill>
          <a:blip r:embed="rId5" cstate="print"/>
          <a:srcRect l="2133" t="3614" r="3848" b="7807"/>
          <a:stretch>
            <a:fillRect/>
          </a:stretch>
        </p:blipFill>
        <p:spPr bwMode="auto">
          <a:xfrm>
            <a:off x="5004048" y="4365104"/>
            <a:ext cx="3744416" cy="188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579613"/>
            <a:ext cx="734481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-Ребята,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давайте еще раз повторим:  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Прежде чем переходить проезжую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часть, нужно сначала посмотреть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налево,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затем направо,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убедиться в том,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что ничего не препятствует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переходу проезжей части,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то есть   нет приближающихся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машин.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Helvetica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Helvetica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Подходя к пешеходному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переходу, прежде, надо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убедиться, что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транспортные средства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остановились, тем самым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пропускают вас.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Helvetica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" name="Рисунок 9" descr="http://svetoforovy.ru/attachments/06/06/dbee0614e5c146f35741f547afabdd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555530"/>
            <a:ext cx="77768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Сегодня ребята, мы повторили с вами некоторые  правила дорожного движения. Это всегда необходимо помнить и знать.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И напоследок, послушайте, вот такое  стихотворение: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Чтоб аварий избегать.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Надо строго соблюдать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Правила движения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И нормы поведения.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Вы запомните, друзья.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На дороге нам нельзя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Бегать, прыгать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 скакать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И с мячом в футбол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играть.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 не думайте напрасно.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Что здесь вовсе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не опасно.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Изучайте понемногу, как переходить дорогу.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623792_1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132856"/>
            <a:ext cx="3356992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0656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59832" y="1274800"/>
            <a:ext cx="540060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 descr="https://jsosh1.ru/images/raznoe/bezopasn_na_d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381159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23729" y="908720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До свидания ребята!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594928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     До скорой встречи!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548681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Ребята. послушайте, вот такое стихотворение  Я. Пикунова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Везде и всюду правила,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Их надо знать всегда: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Без них не выйдут в плаванье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Из гавани суда.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Выходит в рейс по правилам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Полярник и пилот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Свои имеют правила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Шофер и пешеход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По городу, по улице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Не ходят просто так!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Когда не знаешь правила,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Легко попасть впросак.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Все время будь внимательным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И помни наперед: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Свои имеют правила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Водитель и пешеход.</a:t>
            </a:r>
            <a:endParaRPr lang="ru-RU" sz="2000" dirty="0"/>
          </a:p>
        </p:txBody>
      </p:sp>
      <p:pic>
        <p:nvPicPr>
          <p:cNvPr id="6" name="Рисунок 5" descr="https://sch1353zg.mskobr.ru/images/N151003_PDD.jpg"/>
          <p:cNvPicPr/>
          <p:nvPr/>
        </p:nvPicPr>
        <p:blipFill>
          <a:blip r:embed="rId3" cstate="print"/>
          <a:srcRect l="5033" t="1158" r="3225" b="3156"/>
          <a:stretch>
            <a:fillRect/>
          </a:stretch>
        </p:blipFill>
        <p:spPr bwMode="auto">
          <a:xfrm>
            <a:off x="5292080" y="1412776"/>
            <a:ext cx="38519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47664" y="518665"/>
            <a:ext cx="712879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Правила дорожного движения должен знать каждый, и пешеход, и водитель.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-Ребята, а кто такой пешеход?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Правильно, это человек, переходящий проезжую часть пешком.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Ребята, а  как называется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та часть улицы, по которой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ходят пешеходы? (тротуар)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Как называется часть улицы,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по которой едут автомобили?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(проезжая часть)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Рисунок 6" descr="https://thumbs.dreamstime.com/b/%D0%BB%D1%8E-%D0%B8-%D0%B8-%D1%8F-%D0%BD%D0%B0-%D0%BC%D0%BE%D1%81%D1%82%D0%BE%D0%B2%D0%B0%D1%83%D1%8E-68665191.jpg"/>
          <p:cNvPicPr/>
          <p:nvPr/>
        </p:nvPicPr>
        <p:blipFill>
          <a:blip r:embed="rId3" cstate="print"/>
          <a:srcRect l="17906" t="8750" r="4889" b="5937"/>
          <a:stretch>
            <a:fillRect/>
          </a:stretch>
        </p:blipFill>
        <p:spPr bwMode="auto">
          <a:xfrm>
            <a:off x="5652120" y="2276872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623792_1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17440"/>
            <a:ext cx="1584176" cy="1584176"/>
          </a:xfrm>
          <a:prstGeom prst="rect">
            <a:avLst/>
          </a:prstGeom>
        </p:spPr>
      </p:pic>
      <p:pic>
        <p:nvPicPr>
          <p:cNvPr id="10" name="Рисунок 9" descr="23f7980e2121ca1e9af32c0a25a513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4437112"/>
            <a:ext cx="3028971" cy="2120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908720"/>
            <a:ext cx="3888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Какой стороны тротуара надо придерживаться?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(Правой стороны.)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 какие правила должен соблюдать пешеход, идущий по тротуару? 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(Идти спокойно, не толкать никого, не затевать подвижных игр).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Правильно ребята, нужно помнить, что для игр предназначен не тротуар, а спортивная площадка.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Молодцы!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6" name="Рисунок 5" descr="https://ds02.infourok.ru/uploads/ex/04f3/0003fc92-7c8c8114/img23.jpg"/>
          <p:cNvPicPr/>
          <p:nvPr/>
        </p:nvPicPr>
        <p:blipFill>
          <a:blip r:embed="rId3" cstate="print"/>
          <a:srcRect l="22264" t="15193" r="13395" b="2762"/>
          <a:stretch>
            <a:fillRect/>
          </a:stretch>
        </p:blipFill>
        <p:spPr bwMode="auto">
          <a:xfrm>
            <a:off x="5076056" y="764704"/>
            <a:ext cx="381642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i.sunhome.ru/journal/39/uprazhneniya-dlya-glaz-v3.or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756083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332657"/>
            <a:ext cx="77403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Давайте вспомним ребята, какие правила нужно соблюдать при переходе проезжей части по нерегулируемому пешеходному переходу.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Прежде чем переходить проезжую часть,  нужно посмотреть налево, затем направо, убедиться в том, что ничего не препятствует переходу проезжей части, то есть   нет приближающихся автомобилей).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Правильно, молодцы!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Подходя к пешеходному переходу, прежде, надо убедиться, что транспортные средства остановились, тем самым пропускают вас.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Рисунок 6" descr="http://svetoforovy.ru/attachments/06/06/dbee0614e5c146f35741f547afabdd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89040"/>
            <a:ext cx="69847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75656" y="496746"/>
            <a:ext cx="734481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Отправляемся дальше, посмотрите ребята, на картинки  и скажите,  что у них общего и чем они отличаются? (общее – дорожный знак «Пешеходный переход», дорожная разметка, а отличия –  на первой картинке  имеется  ещё один  дорожный знак. Молодцы!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https://pbs.twimg.com/media/CNVLiFKWsAAc3ai.jpg:large"/>
          <p:cNvPicPr/>
          <p:nvPr/>
        </p:nvPicPr>
        <p:blipFill>
          <a:blip r:embed="rId3" cstate="print"/>
          <a:srcRect l="14771" t="30498" r="16388" b="1547"/>
          <a:stretch>
            <a:fillRect/>
          </a:stretch>
        </p:blipFill>
        <p:spPr bwMode="auto">
          <a:xfrm>
            <a:off x="1547664" y="2348880"/>
            <a:ext cx="35283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5.infourok.ru/uploads/ex/134e/000e7eb5-fcfc5811/hello_html_39913258.jpg"/>
          <p:cNvPicPr/>
          <p:nvPr/>
        </p:nvPicPr>
        <p:blipFill>
          <a:blip r:embed="rId4" cstate="print"/>
          <a:srcRect l="13348" t="3333" r="5273" b="20056"/>
          <a:stretch>
            <a:fillRect/>
          </a:stretch>
        </p:blipFill>
        <p:spPr bwMode="auto">
          <a:xfrm>
            <a:off x="5508104" y="2276872"/>
            <a:ext cx="332928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zakon-auto.ru/i/articles/znaki/znak-iskusstvennaia-nerovnost-1.jpg"/>
          <p:cNvPicPr/>
          <p:nvPr/>
        </p:nvPicPr>
        <p:blipFill>
          <a:blip r:embed="rId5" cstate="print"/>
          <a:srcRect l="6005" t="4367" r="61431" b="18846"/>
          <a:stretch>
            <a:fillRect/>
          </a:stretch>
        </p:blipFill>
        <p:spPr bwMode="auto">
          <a:xfrm>
            <a:off x="4499992" y="3789040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476672"/>
            <a:ext cx="61206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Ребята, а этот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знак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может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кто-то  из вас видел?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 что он обозначает, как вы думаете?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Знак  этот называется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«Искусственная неровность» или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лежачий полицейский.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  почему он так  называется?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На знаке  изображена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возвышенность на дороге или бугор.</a:t>
            </a:r>
            <a:r>
              <a:rPr lang="ru-RU" sz="20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Это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знак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, который охраняет опасный участок дороги и днем и ночью. Располагается он там, где водитель должен снизить скорость в любом случае.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А почему ребята, как вы думаете? А около нашего детского сада вы его видели?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Проезд по искусственной неровности   на большой скорости, будет  небезопасным для самого водителя, и также может привести к поломке  автомобиля.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" name="Рисунок 5" descr="http://komsomolsk-na-amure.znakstend.ru/photo/full/5-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688" y="332656"/>
            <a:ext cx="28083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loud.prezentacii.org/18/08/68474/images/scre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avatars.mds.yandex.net/get-pdb/936467/52b49717-642c-4ae8-a695-aacc3f2ecbf4/s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76671"/>
            <a:ext cx="7128792" cy="590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303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DELL</cp:lastModifiedBy>
  <cp:revision>41</cp:revision>
  <dcterms:created xsi:type="dcterms:W3CDTF">2020-05-11T14:18:04Z</dcterms:created>
  <dcterms:modified xsi:type="dcterms:W3CDTF">2021-10-19T16:32:43Z</dcterms:modified>
</cp:coreProperties>
</file>